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4" r:id="rId3"/>
  </p:sldIdLst>
  <p:sldSz cx="9144000" cy="6858000" type="screen4x3"/>
  <p:notesSz cx="7099300" cy="10234613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4FF"/>
    <a:srgbClr val="BEEDFF"/>
    <a:srgbClr val="C5E8F2"/>
    <a:srgbClr val="C9E4F0"/>
    <a:srgbClr val="C6E4F0"/>
    <a:srgbClr val="0088D0"/>
    <a:srgbClr val="0088C1"/>
    <a:srgbClr val="0082BC"/>
    <a:srgbClr val="117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EF98D9D-568E-854A-89F2-1AEA4DD1C205}" type="datetimeFigureOut">
              <a:rPr lang="fi-FI" smtClean="0"/>
              <a:t>31.1.2018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81351B5-A112-9649-96F1-1E7DEB7CF9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682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95E9FCE-5CC8-7542-A40E-9C464B3EE371}" type="datetimeFigureOut">
              <a:rPr lang="fi-FI" smtClean="0"/>
              <a:t>31.1.2018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A95D32E-36B4-C346-800F-07796FDAF2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29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etusivu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5859" r="17983"/>
          <a:stretch/>
        </p:blipFill>
        <p:spPr>
          <a:xfrm flipH="1">
            <a:off x="-1" y="1524001"/>
            <a:ext cx="9144001" cy="4832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42476" y="2943531"/>
            <a:ext cx="6199268" cy="727152"/>
          </a:xfrm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-BoldMS"/>
                <a:cs typeface="Arial-BoldMS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42476" y="2512817"/>
            <a:ext cx="6199267" cy="40915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25086" cy="365125"/>
          </a:xfrm>
        </p:spPr>
        <p:txBody>
          <a:bodyPr/>
          <a:lstStyle>
            <a:lvl1pPr>
              <a:defRPr sz="900" b="0" i="0">
                <a:latin typeface="Arial"/>
                <a:cs typeface="Arial"/>
              </a:defRPr>
            </a:lvl1pPr>
          </a:lstStyle>
          <a:p>
            <a:fld id="{995418E5-5BFD-B448-B61A-4E429F4E44C0}" type="datetime1">
              <a:rPr lang="fi-FI" smtClean="0"/>
              <a:t>31.1.2018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59112" y="6356350"/>
            <a:ext cx="2895600" cy="365125"/>
          </a:xfrm>
        </p:spPr>
        <p:txBody>
          <a:bodyPr/>
          <a:lstStyle>
            <a:lvl1pPr>
              <a:defRPr sz="900" b="0" i="0">
                <a:latin typeface="Arial"/>
                <a:cs typeface="Arial"/>
              </a:defRPr>
            </a:lvl1pPr>
          </a:lstStyle>
          <a:p>
            <a:r>
              <a:rPr lang="fi-FI" dirty="0"/>
              <a:t>Esiintyjän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285209" y="6356351"/>
            <a:ext cx="382221" cy="365124"/>
          </a:xfrm>
        </p:spPr>
        <p:txBody>
          <a:bodyPr/>
          <a:lstStyle>
            <a:lvl1pPr>
              <a:defRPr sz="900" b="0" i="0">
                <a:latin typeface="Arial"/>
                <a:cs typeface="Arial"/>
              </a:defRPr>
            </a:lvl1pPr>
          </a:lstStyle>
          <a:p>
            <a:fld id="{F6A6EE55-6480-6D4F-9DFD-9A8AFEA71F0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 descr="VVY_logo_vaak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1" y="596900"/>
            <a:ext cx="2779776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87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8D0B-F042-B649-B86C-09D5CDE412B5}" type="datetime1">
              <a:rPr lang="fi-FI" smtClean="0"/>
              <a:t>31.1.2018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64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B637-D313-0841-8398-B74B41B9D7FD}" type="datetime1">
              <a:rPr lang="fi-FI" smtClean="0"/>
              <a:t>31.1.2018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04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6196385"/>
            <a:ext cx="9144000" cy="661615"/>
          </a:xfrm>
          <a:prstGeom prst="rect">
            <a:avLst/>
          </a:prstGeom>
          <a:solidFill>
            <a:srgbClr val="BEE4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88D0"/>
                </a:solidFill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26262"/>
            <a:ext cx="8229600" cy="4197855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793985" cy="365125"/>
          </a:xfrm>
        </p:spPr>
        <p:txBody>
          <a:bodyPr/>
          <a:lstStyle>
            <a:lvl1pPr>
              <a:defRPr sz="900">
                <a:latin typeface="Arial"/>
                <a:cs typeface="Arial"/>
              </a:defRPr>
            </a:lvl1pPr>
          </a:lstStyle>
          <a:p>
            <a:fld id="{E0BD88CB-D4F6-6945-9284-A76DBA5D1F20}" type="datetime1">
              <a:rPr lang="fi-FI" smtClean="0"/>
              <a:pPr/>
              <a:t>31.1.2018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56896" y="6356350"/>
            <a:ext cx="2895600" cy="365125"/>
          </a:xfrm>
        </p:spPr>
        <p:txBody>
          <a:bodyPr/>
          <a:lstStyle>
            <a:lvl1pPr algn="l">
              <a:defRPr sz="900">
                <a:latin typeface="Arial"/>
                <a:cs typeface="Arial"/>
              </a:defRPr>
            </a:lvl1pPr>
          </a:lstStyle>
          <a:p>
            <a:r>
              <a:rPr lang="fi-FI" dirty="0"/>
              <a:t>Esiintyjän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289050" y="6356350"/>
            <a:ext cx="375653" cy="365125"/>
          </a:xfrm>
        </p:spPr>
        <p:txBody>
          <a:bodyPr/>
          <a:lstStyle>
            <a:lvl1pPr>
              <a:defRPr sz="900">
                <a:latin typeface="Arial"/>
                <a:cs typeface="Arial"/>
              </a:defRPr>
            </a:lvl1pPr>
          </a:lstStyle>
          <a:p>
            <a:fld id="{F6A6EE55-6480-6D4F-9DFD-9A8AFEA71F0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 descr="hennot_kaaret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" r="4406"/>
          <a:stretch/>
        </p:blipFill>
        <p:spPr>
          <a:xfrm>
            <a:off x="7294596" y="2906420"/>
            <a:ext cx="1849404" cy="3951580"/>
          </a:xfrm>
          <a:prstGeom prst="rect">
            <a:avLst/>
          </a:prstGeom>
        </p:spPr>
      </p:pic>
      <p:pic>
        <p:nvPicPr>
          <p:cNvPr id="10" name="Kuva 9" descr="logo_vaaka_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946" y="6296688"/>
            <a:ext cx="1721580" cy="41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8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9FED-586D-EC4B-9DAC-B06AD41CC161}" type="datetime1">
              <a:rPr lang="fi-FI" smtClean="0"/>
              <a:t>31.1.2018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69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D028-F3A2-204E-AC37-10D9407613B1}" type="datetime1">
              <a:rPr lang="fi-FI" smtClean="0"/>
              <a:t>31.1.2018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625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2143-A809-2F41-A76D-7A528A0341EC}" type="datetime1">
              <a:rPr lang="fi-FI" smtClean="0"/>
              <a:t>31.1.2018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248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CCE1-9E22-3440-AF05-416F95969C89}" type="datetime1">
              <a:rPr lang="fi-FI" smtClean="0"/>
              <a:t>31.1.2018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37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D1FA-BC3F-A64C-94F7-976364385F66}" type="datetime1">
              <a:rPr lang="fi-FI" smtClean="0"/>
              <a:t>31.1.2018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06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9EE-D227-EE46-A5D5-31F0A4BEFA75}" type="datetime1">
              <a:rPr lang="fi-FI" smtClean="0"/>
              <a:t>31.1.2018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56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AFB7-CD32-4F41-9095-D40EA5B9C8FD}" type="datetime1">
              <a:rPr lang="fi-FI" smtClean="0"/>
              <a:t>31.1.2018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360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315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426263"/>
            <a:ext cx="7531510" cy="4301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6817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7002C-68D4-F44A-99D3-4EF378C1A6EA}" type="datetime1">
              <a:rPr lang="fi-FI" smtClean="0"/>
              <a:t>31.1.2018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7416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6658" y="6356350"/>
            <a:ext cx="3411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6EE55-6480-6D4F-9DFD-9A8AFEA71F0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88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700" b="0" i="0" kern="1200">
          <a:solidFill>
            <a:srgbClr val="0088D0"/>
          </a:solidFill>
          <a:latin typeface="Arial-BoldMS"/>
          <a:ea typeface="+mj-ea"/>
          <a:cs typeface="Arial-Bold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9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9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9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9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9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[kehittämisidean nimi]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Aihe-ehdotus Vesihuollon kehittämistyöpajaan, 24.5.2018 Saimaan Kylpylä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18E5-5BFD-B448-B61A-4E429F4E44C0}" type="datetime1">
              <a:rPr lang="fi-FI" smtClean="0"/>
              <a:t>31.1.2018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Esiintyjän 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8" name="Tekstiruutu 7"/>
          <p:cNvSpPr txBox="1"/>
          <p:nvPr/>
        </p:nvSpPr>
        <p:spPr>
          <a:xfrm>
            <a:off x="2542476" y="4127500"/>
            <a:ext cx="4796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  <a:latin typeface="Arial"/>
                <a:cs typeface="Arial"/>
              </a:rPr>
              <a:t>Esiintyjän etunimi sukunimi</a:t>
            </a:r>
          </a:p>
          <a:p>
            <a:r>
              <a:rPr lang="fi-FI" dirty="0">
                <a:solidFill>
                  <a:schemeClr val="bg1"/>
                </a:solidFill>
                <a:latin typeface="Arial"/>
                <a:cs typeface="Arial"/>
              </a:rPr>
              <a:t>Tehtävänimike</a:t>
            </a:r>
          </a:p>
          <a:p>
            <a:r>
              <a:rPr lang="fi-FI" dirty="0">
                <a:solidFill>
                  <a:schemeClr val="bg1"/>
                </a:solidFill>
                <a:latin typeface="Arial"/>
                <a:cs typeface="Arial"/>
              </a:rPr>
              <a:t>Organisaatio</a:t>
            </a:r>
          </a:p>
        </p:txBody>
      </p:sp>
    </p:spTree>
    <p:extLst>
      <p:ext uri="{BB962C8B-B14F-4D97-AF65-F5344CB8AC3E}">
        <p14:creationId xmlns:p14="http://schemas.microsoft.com/office/powerpoint/2010/main" val="416621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0128" y="411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/>
              <a:t>[kehittämisidean nimi]</a:t>
            </a:r>
            <a:br>
              <a:rPr lang="fi-FI" dirty="0"/>
            </a:br>
            <a:r>
              <a:rPr lang="fi-FI" dirty="0"/>
              <a:t>[esittäjän nimi], [organisaatio]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29.12.2017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Esiintyjän 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EE55-6480-6D4F-9DFD-9A8AFEA71F0A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54523" y="1447290"/>
            <a:ext cx="4128941" cy="4801314"/>
          </a:xfrm>
          <a:prstGeom prst="rect">
            <a:avLst/>
          </a:prstGeom>
          <a:solidFill>
            <a:srgbClr val="BEE4FF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400" i="1" dirty="0">
                <a:solidFill>
                  <a:schemeClr val="tx1"/>
                </a:solidFill>
              </a:rPr>
              <a:t>Kehittämistarve tai –idean tavoitteen lyhyt kuvaus. Kirjoita tai esitä kehittämistarve kuvana.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400" i="1" dirty="0">
                <a:solidFill>
                  <a:schemeClr val="tx1"/>
                </a:solidFill>
              </a:rPr>
              <a:t>Mitä pitää kehittää?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400" i="1" dirty="0">
                <a:solidFill>
                  <a:schemeClr val="tx1"/>
                </a:solidFill>
              </a:rPr>
              <a:t>Miksi pitää kehittää?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400" i="1" dirty="0">
                <a:solidFill>
                  <a:schemeClr val="tx1"/>
                </a:solidFill>
              </a:rPr>
              <a:t>Mikä on kehittämisen tarve?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fi-FI" sz="2400" i="1" dirty="0">
                <a:solidFill>
                  <a:schemeClr val="tx1"/>
                </a:solidFill>
              </a:rPr>
              <a:t>Mitä kehittämisellä tavoitellaan?</a:t>
            </a:r>
          </a:p>
          <a:p>
            <a:pPr>
              <a:defRPr/>
            </a:pPr>
            <a:r>
              <a:rPr lang="fi-FI" sz="2400" b="1" i="1" dirty="0">
                <a:solidFill>
                  <a:schemeClr val="tx1"/>
                </a:solidFill>
              </a:rPr>
              <a:t>Kirjaa tähän kysymys, johon etsitään vastausta.</a:t>
            </a:r>
          </a:p>
          <a:p>
            <a:pPr>
              <a:defRPr/>
            </a:pPr>
            <a:endParaRPr lang="fi-FI" i="1" dirty="0">
              <a:solidFill>
                <a:schemeClr val="tx1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4610076" y="1460126"/>
            <a:ext cx="4336866" cy="4524315"/>
          </a:xfrm>
          <a:prstGeom prst="rect">
            <a:avLst/>
          </a:prstGeom>
          <a:solidFill>
            <a:srgbClr val="BEE4FF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400" i="1" dirty="0">
                <a:solidFill>
                  <a:srgbClr val="1D1B10"/>
                </a:solidFill>
              </a:rPr>
              <a:t>Kirjoita, mitä tavoittelet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/>
              <a:t>Kehittämisidean  eteenpäin työstämistä?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/>
              <a:t>Keskustelun herättämistä?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/>
              <a:t>Kuulla, onko muilla vastaavia kehittämistarpeita?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/>
              <a:t>Yhteistyöverkostojen synnyttämistä idean toteuttamiseksi?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>
                <a:solidFill>
                  <a:srgbClr val="1D1B10"/>
                </a:solidFill>
              </a:rPr>
              <a:t>Vertaisarviota idean tarpeellisuudesta? </a:t>
            </a:r>
            <a:r>
              <a:rPr lang="fi-FI" sz="2400" i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2400" i="1" dirty="0"/>
              <a:t>Jotain muuta, mitä?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50006" y="1039037"/>
            <a:ext cx="2653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/>
              <a:t>Kehittämistarve: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4492241" y="1005224"/>
            <a:ext cx="2766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/>
              <a:t>Työpajan tavoite:</a:t>
            </a:r>
          </a:p>
        </p:txBody>
      </p:sp>
    </p:spTree>
    <p:extLst>
      <p:ext uri="{BB962C8B-B14F-4D97-AF65-F5344CB8AC3E}">
        <p14:creationId xmlns:p14="http://schemas.microsoft.com/office/powerpoint/2010/main" val="176957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104</Words>
  <Application>Microsoft Office PowerPoint</Application>
  <PresentationFormat>Näytössä katseltava diaesitys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Arial-BoldMS</vt:lpstr>
      <vt:lpstr>Calibri</vt:lpstr>
      <vt:lpstr>Office-teema</vt:lpstr>
      <vt:lpstr>[kehittämisidean nimi]</vt:lpstr>
      <vt:lpstr>[kehittämisidean nimi] [esittäjän nimi], [organisaatio]</vt:lpstr>
    </vt:vector>
  </TitlesOfParts>
  <Company>Divico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Keski-Kapee Mika</dc:creator>
  <cp:lastModifiedBy>Anna-Maija Hallikas</cp:lastModifiedBy>
  <cp:revision>34</cp:revision>
  <cp:lastPrinted>2012-01-20T11:37:12Z</cp:lastPrinted>
  <dcterms:created xsi:type="dcterms:W3CDTF">2011-08-23T12:47:13Z</dcterms:created>
  <dcterms:modified xsi:type="dcterms:W3CDTF">2018-01-31T15:12:22Z</dcterms:modified>
</cp:coreProperties>
</file>